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581b1b4c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581b1b4c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581b1b4c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581b1b4c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581b1b4cc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581b1b4c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581b1b4cc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581b1b4cc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581b1b4cc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e581b1b4c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581b1b4c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581b1b4c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7802c8a5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7802c8a5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581b1b4cc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e581b1b4c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581b1b4cc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581b1b4cc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e581b1b4cc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e581b1b4cc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e581b1b4c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e581b1b4c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e581b1b4c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e581b1b4c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e581b1b4c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e581b1b4c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581b1b4c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581b1b4c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e581b1b4c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e581b1b4c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581b1b4cc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e581b1b4c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e581b1b4c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e581b1b4c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581b1b4c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e581b1b4c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vYzfCn6301SOMqIIRoLKhTW_hf4IB2KX/view" TargetMode="External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hyperlink" Target="http://drive.google.com/file/d/15uDtYETAXmCFnnvfh3HsVKsmu_3I-Ool/view" TargetMode="External"/><Relationship Id="rId5" Type="http://schemas.openxmlformats.org/officeDocument/2006/relationships/image" Target="../media/image1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hyperlink" Target="http://drive.google.com/file/d/1iC29G7xxr5q4J0hJVy9dKSlZ0gnabSQ8/view" TargetMode="External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hyperlink" Target="http://drive.google.com/file/d/1eI2NVe1qk7aX7_qFREO9SJ5lnBC0Yete/view" TargetMode="External"/><Relationship Id="rId5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hyperlink" Target="http://drive.google.com/file/d/1AexgXA1H4OcttVA4w6_G1dulpX9DVIXR/view" TargetMode="External"/><Relationship Id="rId5" Type="http://schemas.openxmlformats.org/officeDocument/2006/relationships/image" Target="../media/image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2" title="arm to scooper.wm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2638" y="294550"/>
            <a:ext cx="7318726" cy="379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3" title="cut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4389" y="292608"/>
            <a:ext cx="7315200" cy="37947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4" title="Combined (compressed).m4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4400" y="292608"/>
            <a:ext cx="7315200" cy="3794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5" title="gui 2.wm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4400" y="292608"/>
            <a:ext cx="7315200" cy="3794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6" title="Rover_Analyser - Proteus 8 Professional - Schematic Capture 2021-07-18 13-31-34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4400" y="292608"/>
            <a:ext cx="7315200" cy="3794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